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4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9" r:id="rId22"/>
    <p:sldId id="277" r:id="rId23"/>
    <p:sldId id="292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1" r:id="rId34"/>
    <p:sldId id="288" r:id="rId35"/>
    <p:sldId id="289" r:id="rId3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6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8457-B2AA-4495-B02F-BB4EEFF6F880}" type="datetimeFigureOut">
              <a:rPr lang="es-ES" smtClean="0"/>
              <a:t>26/02/2015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0792F3B-9353-4213-A1C3-57662DA1F29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8457-B2AA-4495-B02F-BB4EEFF6F880}" type="datetimeFigureOut">
              <a:rPr lang="es-ES" smtClean="0"/>
              <a:t>26/02/2015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2F3B-9353-4213-A1C3-57662DA1F29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8457-B2AA-4495-B02F-BB4EEFF6F880}" type="datetimeFigureOut">
              <a:rPr lang="es-ES" smtClean="0"/>
              <a:t>26/02/2015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2F3B-9353-4213-A1C3-57662DA1F29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8457-B2AA-4495-B02F-BB4EEFF6F880}" type="datetimeFigureOut">
              <a:rPr lang="es-ES" smtClean="0"/>
              <a:t>26/02/2015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0792F3B-9353-4213-A1C3-57662DA1F29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8457-B2AA-4495-B02F-BB4EEFF6F880}" type="datetimeFigureOut">
              <a:rPr lang="es-ES" smtClean="0"/>
              <a:t>26/02/2015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2F3B-9353-4213-A1C3-57662DA1F29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8457-B2AA-4495-B02F-BB4EEFF6F880}" type="datetimeFigureOut">
              <a:rPr lang="es-ES" smtClean="0"/>
              <a:t>26/02/2015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2F3B-9353-4213-A1C3-57662DA1F29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8457-B2AA-4495-B02F-BB4EEFF6F880}" type="datetimeFigureOut">
              <a:rPr lang="es-ES" smtClean="0"/>
              <a:t>26/02/2015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0792F3B-9353-4213-A1C3-57662DA1F29C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8457-B2AA-4495-B02F-BB4EEFF6F880}" type="datetimeFigureOut">
              <a:rPr lang="es-ES" smtClean="0"/>
              <a:t>26/02/2015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2F3B-9353-4213-A1C3-57662DA1F29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8457-B2AA-4495-B02F-BB4EEFF6F880}" type="datetimeFigureOut">
              <a:rPr lang="es-ES" smtClean="0"/>
              <a:t>26/02/2015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2F3B-9353-4213-A1C3-57662DA1F29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8457-B2AA-4495-B02F-BB4EEFF6F880}" type="datetimeFigureOut">
              <a:rPr lang="es-ES" smtClean="0"/>
              <a:t>26/02/2015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2F3B-9353-4213-A1C3-57662DA1F29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8457-B2AA-4495-B02F-BB4EEFF6F880}" type="datetimeFigureOut">
              <a:rPr lang="es-ES" smtClean="0"/>
              <a:t>26/02/2015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2F3B-9353-4213-A1C3-57662DA1F29C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91A8457-B2AA-4495-B02F-BB4EEFF6F880}" type="datetimeFigureOut">
              <a:rPr lang="es-ES" smtClean="0"/>
              <a:t>26/02/2015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0792F3B-9353-4213-A1C3-57662DA1F29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42910" y="1428736"/>
            <a:ext cx="80724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/>
              <a:t>ESCUELA PRIMARIA “ RICARDO FLORES MAGON”</a:t>
            </a: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dirty="0" smtClean="0"/>
              <a:t>CLAVE: 30EPR2059C</a:t>
            </a:r>
            <a:br>
              <a:rPr lang="es-ES" sz="2800" dirty="0" smtClean="0"/>
            </a:br>
            <a:r>
              <a:rPr lang="es-ES" sz="2800" dirty="0" smtClean="0"/>
              <a:t>TECOMATE, TANTOYUCA, VER.</a:t>
            </a:r>
            <a:br>
              <a:rPr lang="es-ES" sz="2800" dirty="0" smtClean="0"/>
            </a:br>
            <a:r>
              <a:rPr lang="es-ES" sz="2400" dirty="0" smtClean="0"/>
              <a:t>ACCIONES REALIZADAS EN EL MES DE DICIEMBRE-ENERO.</a:t>
            </a: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dirty="0" smtClean="0"/>
              <a:t>  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SEGUNDO GRADO GRUPO  “A”</a:t>
            </a:r>
            <a:br>
              <a:rPr lang="es-ES" sz="2000" dirty="0" smtClean="0"/>
            </a:br>
            <a:r>
              <a:rPr lang="es-ES" sz="2000" dirty="0" smtClean="0"/>
              <a:t>SE REALIZARON LAS SIGUIENTES ACTIVIDADES</a:t>
            </a:r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38200"/>
          </a:xfrm>
        </p:spPr>
        <p:txBody>
          <a:bodyPr>
            <a:normAutofit/>
          </a:bodyPr>
          <a:lstStyle/>
          <a:p>
            <a:r>
              <a:rPr lang="es-ES" sz="2000" dirty="0" smtClean="0"/>
              <a:t>CUADERNOS FIRMADOS POR PADRES DE FAMILIA PARA EL CONTROL DE TAREAS CUMPLIDAS.</a:t>
            </a:r>
            <a:endParaRPr lang="es-ES" sz="2000" dirty="0"/>
          </a:p>
        </p:txBody>
      </p:sp>
      <p:pic>
        <p:nvPicPr>
          <p:cNvPr id="8197" name="Picture 5" descr="I:\DCIM\Camera\IMG_20150129_1113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9" y="1554163"/>
            <a:ext cx="7000924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1800" dirty="0" smtClean="0"/>
              <a:t>PRIORIDAD: LAS ACTIVIDADES PROPUESTAS LOGRARON QUE TODOS LOS ALUMNOS PARTICIPARAN EN EL TRABAJO DE LA CLASE.</a:t>
            </a:r>
            <a:endParaRPr lang="es-ES" sz="1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/>
              <a:t>SE ORGANIZARON VILLANCICOS Y ELABORACION DE MANUALIDADES QUE SE PRESENTARON EN UN PEQUEÑO FESTIVAL Y CADA LUNES SE REALIZARON LECTURA DE TEXTOS BREVES POR UN ALUMNO O MAESTRO AL FINALIZAR LOS HONORES A LA BANDERA CON LA FINALIDAD DE FORTALECER EL HABITO DE LA LECTURA.</a:t>
            </a:r>
            <a:endParaRPr lang="es-E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REPORTE DE LECTURA DE LO ENTENDIDO CADA LUNES DE LOS TEXTOS LEIDOS.</a:t>
            </a:r>
            <a:endParaRPr lang="es-ES" sz="2000" dirty="0"/>
          </a:p>
        </p:txBody>
      </p:sp>
      <p:pic>
        <p:nvPicPr>
          <p:cNvPr id="9218" name="Picture 2" descr="I:\DCIM\Camera\IMG_20150129_0945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5" y="1554163"/>
            <a:ext cx="7643866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y\Documents\fotos nov.dic\2014-12-18-23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36588"/>
            <a:ext cx="8208912" cy="558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70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CANTO DE VILLANCICOS.</a:t>
            </a:r>
            <a:endParaRPr lang="es-ES" dirty="0"/>
          </a:p>
        </p:txBody>
      </p:sp>
      <p:pic>
        <p:nvPicPr>
          <p:cNvPr id="10242" name="Picture 2" descr="I:\DCIM\Camera\IMG_20141218_0930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6565" y="1554163"/>
            <a:ext cx="7543270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1800" dirty="0" smtClean="0"/>
              <a:t>TRABAJO MANUAL REALIZADO POR LOS ALUMNOS CON MATERIAL DE DESECHO.</a:t>
            </a:r>
            <a:endParaRPr lang="es-ES" sz="1800" dirty="0"/>
          </a:p>
        </p:txBody>
      </p:sp>
      <p:pic>
        <p:nvPicPr>
          <p:cNvPr id="11266" name="Picture 2" descr="I:\DCIM\Camera\IMG_20141218_1116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6565" y="1554163"/>
            <a:ext cx="7543270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1800" dirty="0" smtClean="0"/>
              <a:t>PRIORIDAD:CONVERSEMOS SOBRE LA MANERA DE ESTABLECER Y HACER CUMPLIR LAS NORMAS DE LA ESCUELA.</a:t>
            </a:r>
            <a:endParaRPr lang="es-ES" sz="1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/>
              <a:t>SE APLICARON EN SU MOMENTO SANCIONES A LAS MALAS CONDUCTAS DE LOS ALUMNOS CON LA FINALIDAD DE REGULAR SU COMPORTAMIENTO, ASI COMO SEGUIR DIFUNDIENDO LAS NORMAS DEL REGLAMENTO ESCOLAR Y DEL AULA PARA CREAR AMBIENTES FAVORABLES.</a:t>
            </a:r>
            <a:endParaRPr lang="es-E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REGLAMENTO ESCOLAR.</a:t>
            </a:r>
            <a:endParaRPr lang="es-ES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23728" y="1196752"/>
            <a:ext cx="4896543" cy="488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REGLAMENTO </a:t>
            </a:r>
            <a:r>
              <a:rPr lang="es-ES" dirty="0" smtClean="0"/>
              <a:t>DEL AULA.</a:t>
            </a:r>
            <a:endParaRPr lang="es-ES" dirty="0"/>
          </a:p>
        </p:txBody>
      </p:sp>
      <p:pic>
        <p:nvPicPr>
          <p:cNvPr id="12290" name="Picture 2" descr="I:\DCIM\Camera\IMG_20150129_1123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6565" y="1554163"/>
            <a:ext cx="7543270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err="1" smtClean="0"/>
              <a:t>Cte</a:t>
            </a:r>
            <a:r>
              <a:rPr lang="es-MX" dirty="0" smtClean="0"/>
              <a:t>:        febrero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200" dirty="0" smtClean="0"/>
              <a:t>Prioridad: </a:t>
            </a:r>
            <a:r>
              <a:rPr lang="es-ES" sz="2200" dirty="0"/>
              <a:t>Todos los alumnos consolidan su dominio de la lectura-escritura y las matemáticas de acuerdo con su grado educativo. </a:t>
            </a:r>
            <a:endParaRPr lang="es-ES" sz="2800" dirty="0"/>
          </a:p>
          <a:p>
            <a:pPr lvl="0"/>
            <a:r>
              <a:rPr lang="es-ES" sz="2800" dirty="0" smtClean="0"/>
              <a:t>realizar </a:t>
            </a:r>
            <a:r>
              <a:rPr lang="es-ES" sz="2800" dirty="0"/>
              <a:t>lectura individual en voz alta (palabras por minuto)</a:t>
            </a:r>
            <a:endParaRPr lang="es-MX" sz="2800" dirty="0"/>
          </a:p>
          <a:p>
            <a:pPr lvl="0"/>
            <a:r>
              <a:rPr lang="es-ES" sz="2800" dirty="0"/>
              <a:t>Elaborar reportes de lectura y escritura: ocupando libros de la biblioteca de aula y lecturas de cada grado.</a:t>
            </a:r>
            <a:endParaRPr lang="es-MX" sz="2800" dirty="0"/>
          </a:p>
          <a:p>
            <a:pPr lvl="0"/>
            <a:r>
              <a:rPr lang="es-ES" sz="2800" dirty="0"/>
              <a:t>Realizar ejercicios que impliquen operaciones básicas  para los alumnos que presenten problemas en(suma, resta, multiplicación y división)</a:t>
            </a:r>
            <a:endParaRPr lang="es-MX" sz="28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5947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1800" dirty="0" smtClean="0"/>
              <a:t> </a:t>
            </a:r>
            <a:r>
              <a:rPr lang="es-ES" sz="1800" dirty="0" smtClean="0">
                <a:solidFill>
                  <a:srgbClr val="FF0000"/>
                </a:solidFill>
                <a:latin typeface="Arial Rounded MT Bold" pitchFamily="34" charset="0"/>
              </a:rPr>
              <a:t>PRIORIDAD: TODOS LOS ALUMNOS CONSOLIDAN SU DOMINIO DE LECTURA Y ESCRITURA Y LAS MATEMATICAS DE ACUERDO CON SU GRADO EDUCTIVO.</a:t>
            </a:r>
            <a:endParaRPr lang="es-ES" sz="1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000" dirty="0" smtClean="0"/>
              <a:t>EN EL GRUPO DE SEGUNDO GRADO GRUPO “A” SE REALIZO LECTURA DIARIA POR 20 MIN. PARA FORTALECER LA LECTO-ESCRITURA Y LA COMPRENSION DE LA MISMA, SE REALIZARON DIFERENTES EJERCICIOS DE MATEMATICAS PARA  REFORZAR LA MULTIPLICACION, SE INVITO A PADRES DE FAMILIA CADA VIERNES A LEER UN TEXTO BREVE EN EL GRUPO DE CLASES, PARA QUE ELLOS SE INVOLUCREN EN ACTIVIDADES  ACADEMICAS.</a:t>
            </a:r>
          </a:p>
          <a:p>
            <a:pPr algn="just"/>
            <a:endParaRPr lang="es-ES" sz="1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realizar lectura individual en voz alta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89" y="1556792"/>
            <a:ext cx="812800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31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ES" sz="1800" dirty="0"/>
              <a:t>Elaborar reportes de lectura y escritura: ocupando libros de la biblioteca de aula y lecturas de cada grado</a:t>
            </a:r>
            <a:r>
              <a:rPr lang="es-ES" dirty="0"/>
              <a:t>.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411" y="1554163"/>
            <a:ext cx="2715577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11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ES" sz="2000" dirty="0"/>
              <a:t>Realizar ejercicios que impliquen operaciones básicas  para los alumnos que presenten problemas en(suma, resta, multiplicación y </a:t>
            </a:r>
            <a:r>
              <a:rPr lang="es-ES" sz="2000" dirty="0" smtClean="0"/>
              <a:t>división</a:t>
            </a:r>
            <a:r>
              <a:rPr lang="es-ES" sz="2000" dirty="0"/>
              <a:t>)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411" y="1554163"/>
            <a:ext cx="2715577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65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65" y="1554163"/>
            <a:ext cx="754327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61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effectLst/>
              </a:rPr>
              <a:t>Convivencia escolar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sz="2600" dirty="0"/>
              <a:t>Realizar reuniones con padres de familia para informarles sobre los problemas de aprendizaje que presentan los alumnos.</a:t>
            </a:r>
            <a:endParaRPr lang="es-MX" sz="2600" dirty="0"/>
          </a:p>
          <a:p>
            <a:pPr lvl="0"/>
            <a:r>
              <a:rPr lang="es-ES" sz="2600" dirty="0"/>
              <a:t>Organizar convivencia con la comunidad escolar para fortalecer los lazos de amistad (14 de febrero)</a:t>
            </a:r>
            <a:endParaRPr lang="es-MX" sz="2600" dirty="0"/>
          </a:p>
          <a:p>
            <a:pPr lvl="0"/>
            <a:r>
              <a:rPr lang="es-ES" sz="2600" dirty="0"/>
              <a:t>Realizar un control de la participación de los padres sobre las actividades académicas y el aprovechamiento escolar.</a:t>
            </a:r>
            <a:endParaRPr lang="es-MX" sz="2600" dirty="0"/>
          </a:p>
          <a:p>
            <a:pPr marL="0" indent="0">
              <a:buNone/>
            </a:pPr>
            <a:r>
              <a:rPr lang="es-ES" dirty="0"/>
              <a:t> 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6668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ES" sz="2000" dirty="0"/>
              <a:t>Realizar reuniones con padres de familia para informarles sobre los problemas de aprendizaje que presentan los alumnos.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65" y="1554163"/>
            <a:ext cx="754327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81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ES" sz="2000" dirty="0"/>
              <a:t>Organizar convivencia con la comunidad escolar para fortalecer los lazos de amistad (14 de febrero)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65" y="1554163"/>
            <a:ext cx="754327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26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1800" dirty="0"/>
              <a:t>Realizar un control de la participación de los padres sobre las actividades académicas y el aprovechamiento escolar</a:t>
            </a:r>
            <a:endParaRPr lang="es-MX" sz="18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411" y="1554163"/>
            <a:ext cx="2715577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06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62068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s-ES" sz="2000" b="1" dirty="0">
                <a:effectLst/>
              </a:rPr>
              <a:t>Prioridad: </a:t>
            </a:r>
            <a:r>
              <a:rPr lang="es-ES" sz="2000" dirty="0">
                <a:effectLst/>
              </a:rPr>
              <a:t>Las actividades propuestas lograron que todos los alumnos participaran en el trabajo de la clase</a:t>
            </a:r>
            <a:r>
              <a:rPr lang="es-ES" dirty="0">
                <a:effectLst/>
              </a:rPr>
              <a:t>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s-ES" dirty="0" smtClean="0"/>
              <a:t>Aplicar dinámicas  para empezar bien el día que motiven al alumno a participar.</a:t>
            </a:r>
            <a:endParaRPr lang="es-MX" dirty="0" smtClean="0"/>
          </a:p>
          <a:p>
            <a:endParaRPr lang="es-MX" dirty="0" smtClean="0"/>
          </a:p>
          <a:p>
            <a:pPr lvl="0"/>
            <a:r>
              <a:rPr lang="es-ES" dirty="0" smtClean="0"/>
              <a:t>Realizar </a:t>
            </a:r>
            <a:r>
              <a:rPr lang="es-ES" dirty="0"/>
              <a:t>la activación física 10 minutos antes de entrar a clases.</a:t>
            </a:r>
            <a:endParaRPr lang="es-MX" dirty="0"/>
          </a:p>
          <a:p>
            <a:endParaRPr lang="es-MX" dirty="0"/>
          </a:p>
          <a:p>
            <a:pPr lvl="0"/>
            <a:r>
              <a:rPr lang="es-ES" dirty="0"/>
              <a:t>Crear ambientes de confianza entre maestro y alumno.</a:t>
            </a:r>
            <a:endParaRPr lang="es-MX" dirty="0"/>
          </a:p>
          <a:p>
            <a:endParaRPr lang="es-MX" dirty="0"/>
          </a:p>
          <a:p>
            <a:pPr lvl="0"/>
            <a:r>
              <a:rPr lang="es-ES" dirty="0"/>
              <a:t>Organizar actividades culturales, cívicas y académicas que propicien  la motivación y participación del alumno</a:t>
            </a:r>
            <a:endParaRPr lang="es-MX" dirty="0"/>
          </a:p>
          <a:p>
            <a:endParaRPr lang="es-MX" dirty="0"/>
          </a:p>
          <a:p>
            <a:pPr lvl="0"/>
            <a:r>
              <a:rPr lang="es-ES" dirty="0"/>
              <a:t>Lectura de un texto literario al término del acto cívico.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7593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ES" sz="2000" dirty="0"/>
              <a:t>Aplicar dinámicas  para empezar bien el día que motiven al alumno a participar.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65" y="1554163"/>
            <a:ext cx="754327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98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6565" y="1554163"/>
            <a:ext cx="754327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76672"/>
            <a:ext cx="8830816" cy="1198240"/>
          </a:xfrm>
        </p:spPr>
        <p:txBody>
          <a:bodyPr>
            <a:noAutofit/>
          </a:bodyPr>
          <a:lstStyle/>
          <a:p>
            <a:pPr lvl="0"/>
            <a:r>
              <a:rPr lang="es-ES" sz="1200" dirty="0"/>
              <a:t>Realizar la activación física 10 minutos antes de entrar a clases.</a:t>
            </a:r>
            <a:r>
              <a:rPr lang="es-MX" sz="1200" dirty="0"/>
              <a:t/>
            </a:r>
            <a:br>
              <a:rPr lang="es-MX" sz="1200" dirty="0"/>
            </a:br>
            <a:r>
              <a:rPr lang="es-MX" sz="1200" dirty="0"/>
              <a:t/>
            </a:r>
            <a:br>
              <a:rPr lang="es-MX" sz="1200" dirty="0"/>
            </a:br>
            <a:r>
              <a:rPr lang="es-ES" sz="1200" dirty="0"/>
              <a:t>Crear ambientes de confianza entre maestro y alumno.</a:t>
            </a:r>
            <a:r>
              <a:rPr lang="es-MX" sz="1200" dirty="0"/>
              <a:t/>
            </a:r>
            <a:br>
              <a:rPr lang="es-MX" sz="1200" dirty="0"/>
            </a:br>
            <a:r>
              <a:rPr lang="es-MX" sz="1200" dirty="0"/>
              <a:t/>
            </a:r>
            <a:br>
              <a:rPr lang="es-MX" sz="1200" dirty="0"/>
            </a:br>
            <a:r>
              <a:rPr lang="es-ES" sz="1200" dirty="0"/>
              <a:t>Organizar actividades culturales, cívicas y académicas que propicien  la motivación y participación del alumno</a:t>
            </a:r>
            <a:r>
              <a:rPr lang="es-MX" sz="1200" dirty="0"/>
              <a:t/>
            </a:r>
            <a:br>
              <a:rPr lang="es-MX" sz="1200" dirty="0"/>
            </a:br>
            <a:r>
              <a:rPr lang="es-MX" sz="1200" dirty="0"/>
              <a:t/>
            </a:r>
            <a:br>
              <a:rPr lang="es-MX" sz="1200" dirty="0"/>
            </a:br>
            <a:endParaRPr lang="es-MX" sz="1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65" y="1554163"/>
            <a:ext cx="754327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84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Convivio 14 de febrero</a:t>
            </a:r>
            <a:endParaRPr lang="es-MX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65" y="1554163"/>
            <a:ext cx="754327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5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Acto </a:t>
            </a:r>
            <a:r>
              <a:rPr lang="es-MX" dirty="0" err="1" smtClean="0"/>
              <a:t>civico</a:t>
            </a:r>
            <a:endParaRPr lang="es-MX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65" y="1554163"/>
            <a:ext cx="754327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32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ES" sz="2000" dirty="0"/>
              <a:t>Lectura de un texto literario al término del acto cívico.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411" y="1554163"/>
            <a:ext cx="2715577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56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effectLst/>
              </a:rPr>
              <a:t> </a:t>
            </a:r>
            <a:r>
              <a:rPr lang="es-MX" dirty="0">
                <a:effectLst/>
              </a:rPr>
              <a:t/>
            </a:r>
            <a:br>
              <a:rPr lang="es-MX" dirty="0">
                <a:effectLst/>
              </a:rPr>
            </a:br>
            <a:r>
              <a:rPr lang="es-ES" sz="2000" b="1" dirty="0">
                <a:effectLst/>
              </a:rPr>
              <a:t>Prioridad: </a:t>
            </a:r>
            <a:r>
              <a:rPr lang="es-ES" sz="2000" dirty="0">
                <a:effectLst/>
              </a:rPr>
              <a:t>Conversemos sobre las maneras de establecer y hacer cumplir las normas en la escuela.</a:t>
            </a:r>
            <a:r>
              <a:rPr lang="es-MX" dirty="0">
                <a:effectLst/>
              </a:rPr>
              <a:t/>
            </a:r>
            <a:br>
              <a:rPr lang="es-MX" dirty="0">
                <a:effectLst/>
              </a:rPr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s-ES" sz="2400" dirty="0" smtClean="0"/>
          </a:p>
          <a:p>
            <a:pPr lvl="0"/>
            <a:endParaRPr lang="es-ES" sz="2400" dirty="0"/>
          </a:p>
          <a:p>
            <a:pPr lvl="0"/>
            <a:endParaRPr lang="es-ES" sz="2400" dirty="0" smtClean="0"/>
          </a:p>
          <a:p>
            <a:pPr lvl="0"/>
            <a:r>
              <a:rPr lang="es-ES" sz="2400" dirty="0" smtClean="0"/>
              <a:t>Difundir </a:t>
            </a:r>
            <a:r>
              <a:rPr lang="es-ES" sz="2400" dirty="0"/>
              <a:t>las normas del reglamento escolar para crear ambientes favorables.</a:t>
            </a:r>
            <a:endParaRPr lang="es-MX" sz="2400" dirty="0"/>
          </a:p>
          <a:p>
            <a:pPr lvl="0"/>
            <a:r>
              <a:rPr lang="es-ES" sz="2400" dirty="0"/>
              <a:t>Establecer estrategias para regular las conductas de los alumnos mediante el programa de tiempo completo</a:t>
            </a:r>
            <a:r>
              <a:rPr lang="es-ES" dirty="0"/>
              <a:t>.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5732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ES" sz="2000" dirty="0"/>
              <a:t>Difundir las normas del reglamento escolar para crear ambientes favorables.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411" y="1554163"/>
            <a:ext cx="2715577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5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6565" y="1554163"/>
            <a:ext cx="754327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6565" y="1554163"/>
            <a:ext cx="754327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LAS LECTURAS HECHAS POR LOS ALUMNOS</a:t>
            </a:r>
            <a:endParaRPr lang="es-E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0411" y="1554163"/>
            <a:ext cx="271557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COMPRENSION DE LA LECTURA</a:t>
            </a:r>
            <a:endParaRPr lang="es-E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0411" y="1554163"/>
            <a:ext cx="271557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PRIORIDAD: CONVIVENCIA ESCOLAR.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/>
              <a:t>SE INVITO A PADRES DE FAMILIA A LOS DIFERENTES EVENTOS CULTURALES, CIVICOS Y PEDAGOGICOS PARA LA CONVIVENCIA CON SUS HIJOS. ASI MISMO SE LES PIDIO A LOS PADRES FIRMAR CADA UNA DE LAS TAREAS DE SUS HIJOS PARA TENER UN MEJOR CONTROL DE LAS MISMAS EN CUMPLIMIENTO DE ELLAS.</a:t>
            </a:r>
            <a:endParaRPr lang="es-ES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CONVIVENCIA CON PADRES DE FAMILIA EN TODAS LAS ACTIVIDADES DE SUS HIJOS.</a:t>
            </a:r>
            <a:endParaRPr lang="es-ES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6565" y="1554163"/>
            <a:ext cx="754327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256</TotalTime>
  <Words>731</Words>
  <Application>Microsoft Office PowerPoint</Application>
  <PresentationFormat>Presentación en pantalla (4:3)</PresentationFormat>
  <Paragraphs>56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Viajes</vt:lpstr>
      <vt:lpstr>Presentación de PowerPoint</vt:lpstr>
      <vt:lpstr> PRIORIDAD: TODOS LOS ALUMNOS CONSOLIDAN SU DOMINIO DE LECTURA Y ESCRITURA Y LAS MATEMATICAS DE ACUERDO CON SU GRADO EDUCTIVO.</vt:lpstr>
      <vt:lpstr>Presentación de PowerPoint</vt:lpstr>
      <vt:lpstr>Presentación de PowerPoint</vt:lpstr>
      <vt:lpstr>Presentación de PowerPoint</vt:lpstr>
      <vt:lpstr>LAS LECTURAS HECHAS POR LOS ALUMNOS</vt:lpstr>
      <vt:lpstr>COMPRENSION DE LA LECTURA</vt:lpstr>
      <vt:lpstr>PRIORIDAD: CONVIVENCIA ESCOLAR.</vt:lpstr>
      <vt:lpstr>CONVIVENCIA CON PADRES DE FAMILIA EN TODAS LAS ACTIVIDADES DE SUS HIJOS.</vt:lpstr>
      <vt:lpstr>CUADERNOS FIRMADOS POR PADRES DE FAMILIA PARA EL CONTROL DE TAREAS CUMPLIDAS.</vt:lpstr>
      <vt:lpstr>PRIORIDAD: LAS ACTIVIDADES PROPUESTAS LOGRARON QUE TODOS LOS ALUMNOS PARTICIPARAN EN EL TRABAJO DE LA CLASE.</vt:lpstr>
      <vt:lpstr>REPORTE DE LECTURA DE LO ENTENDIDO CADA LUNES DE LOS TEXTOS LEIDOS.</vt:lpstr>
      <vt:lpstr>Presentación de PowerPoint</vt:lpstr>
      <vt:lpstr>CANTO DE VILLANCICOS.</vt:lpstr>
      <vt:lpstr>TRABAJO MANUAL REALIZADO POR LOS ALUMNOS CON MATERIAL DE DESECHO.</vt:lpstr>
      <vt:lpstr>PRIORIDAD:CONVERSEMOS SOBRE LA MANERA DE ESTABLECER Y HACER CUMPLIR LAS NORMAS DE LA ESCUELA.</vt:lpstr>
      <vt:lpstr>REGLAMENTO ESCOLAR.</vt:lpstr>
      <vt:lpstr>REGLAMENTO DEL AULA.</vt:lpstr>
      <vt:lpstr>Cte:        febrero</vt:lpstr>
      <vt:lpstr>realizar lectura individual en voz alta</vt:lpstr>
      <vt:lpstr>Elaborar reportes de lectura y escritura: ocupando libros de la biblioteca de aula y lecturas de cada grado. </vt:lpstr>
      <vt:lpstr>Realizar ejercicios que impliquen operaciones básicas  para los alumnos que presenten problemas en(suma, resta, multiplicación y división) </vt:lpstr>
      <vt:lpstr>Presentación de PowerPoint</vt:lpstr>
      <vt:lpstr>Convivencia escolar</vt:lpstr>
      <vt:lpstr>Realizar reuniones con padres de familia para informarles sobre los problemas de aprendizaje que presentan los alumnos. </vt:lpstr>
      <vt:lpstr>Organizar convivencia con la comunidad escolar para fortalecer los lazos de amistad (14 de febrero) </vt:lpstr>
      <vt:lpstr>Realizar un control de la participación de los padres sobre las actividades académicas y el aprovechamiento escolar</vt:lpstr>
      <vt:lpstr>Prioridad: Las actividades propuestas lograron que todos los alumnos participaran en el trabajo de la clase.</vt:lpstr>
      <vt:lpstr>Aplicar dinámicas  para empezar bien el día que motiven al alumno a participar. </vt:lpstr>
      <vt:lpstr>Realizar la activación física 10 minutos antes de entrar a clases.  Crear ambientes de confianza entre maestro y alumno.  Organizar actividades culturales, cívicas y académicas que propicien  la motivación y participación del alumno  </vt:lpstr>
      <vt:lpstr>Convivio 14 de febrero</vt:lpstr>
      <vt:lpstr>Acto civico</vt:lpstr>
      <vt:lpstr>Lectura de un texto literario al término del acto cívico. </vt:lpstr>
      <vt:lpstr>  Prioridad: Conversemos sobre las maneras de establecer y hacer cumplir las normas en la escuela. </vt:lpstr>
      <vt:lpstr>Difundir las normas del reglamento escolar para crear ambientes favorables.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ELMO HERNANDEZ HUERTA</dc:creator>
  <cp:lastModifiedBy>Doble V Especial</cp:lastModifiedBy>
  <cp:revision>21</cp:revision>
  <dcterms:created xsi:type="dcterms:W3CDTF">2015-01-29T15:36:52Z</dcterms:created>
  <dcterms:modified xsi:type="dcterms:W3CDTF">2015-02-26T17:54:58Z</dcterms:modified>
</cp:coreProperties>
</file>