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2228045"/>
            <a:ext cx="9001462" cy="1970468"/>
          </a:xfrm>
        </p:spPr>
        <p:txBody>
          <a:bodyPr>
            <a:normAutofit fontScale="90000"/>
          </a:bodyPr>
          <a:lstStyle/>
          <a:p>
            <a:r>
              <a:rPr lang="es-MX" u="sng" dirty="0" err="1" smtClean="0">
                <a:solidFill>
                  <a:srgbClr val="FFFF00"/>
                </a:solidFill>
              </a:rPr>
              <a:t>cONSEJO</a:t>
            </a:r>
            <a:r>
              <a:rPr lang="es-MX" u="sng" dirty="0" smtClean="0">
                <a:solidFill>
                  <a:srgbClr val="FFFF00"/>
                </a:solidFill>
              </a:rPr>
              <a:t> </a:t>
            </a:r>
            <a:r>
              <a:rPr lang="es-MX" u="sng" dirty="0" err="1" smtClean="0">
                <a:solidFill>
                  <a:srgbClr val="FFFF00"/>
                </a:solidFill>
              </a:rPr>
              <a:t>tECNICO</a:t>
            </a:r>
            <a:r>
              <a:rPr lang="es-MX" u="sng" dirty="0" smtClean="0">
                <a:solidFill>
                  <a:srgbClr val="FFFF00"/>
                </a:solidFill>
              </a:rPr>
              <a:t> </a:t>
            </a:r>
            <a:r>
              <a:rPr lang="es-MX" u="sng" dirty="0" err="1" smtClean="0">
                <a:solidFill>
                  <a:srgbClr val="FFFF00"/>
                </a:solidFill>
              </a:rPr>
              <a:t>eSCOLAR</a:t>
            </a:r>
            <a:r>
              <a:rPr lang="es-MX" u="sng" dirty="0" smtClean="0">
                <a:solidFill>
                  <a:srgbClr val="FFFF00"/>
                </a:solidFill>
              </a:rPr>
              <a:t> </a:t>
            </a:r>
            <a:br>
              <a:rPr lang="es-MX" u="sng" dirty="0" smtClean="0">
                <a:solidFill>
                  <a:srgbClr val="FFFF00"/>
                </a:solidFill>
              </a:rPr>
            </a:br>
            <a:r>
              <a:rPr lang="es-MX" sz="3100" u="sng" dirty="0" smtClean="0">
                <a:solidFill>
                  <a:srgbClr val="FFFF00"/>
                </a:solidFill>
              </a:rPr>
              <a:t>ESCUELA PRIMARIA </a:t>
            </a:r>
            <a:br>
              <a:rPr lang="es-MX" sz="3100" u="sng" dirty="0" smtClean="0">
                <a:solidFill>
                  <a:srgbClr val="FFFF00"/>
                </a:solidFill>
              </a:rPr>
            </a:br>
            <a:r>
              <a:rPr lang="es-MX" sz="3100" u="sng" dirty="0" smtClean="0">
                <a:solidFill>
                  <a:srgbClr val="FFFF00"/>
                </a:solidFill>
              </a:rPr>
              <a:t>“RICARDO FLORES MAGON” </a:t>
            </a:r>
            <a:endParaRPr lang="es-MX" sz="3100" u="sng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269" y="4584878"/>
            <a:ext cx="9001462" cy="672921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FFFF00"/>
                </a:solidFill>
              </a:rPr>
              <a:t>FEBRERO</a:t>
            </a:r>
            <a:endParaRPr lang="es-MX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6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 y resolución de problemas </a:t>
            </a:r>
            <a:r>
              <a:rPr lang="es-MX" dirty="0" err="1" smtClean="0"/>
              <a:t>matematicos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5570" y="3007219"/>
            <a:ext cx="3928056" cy="27560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44" y="2421230"/>
            <a:ext cx="2713153" cy="3580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03" y="2421230"/>
            <a:ext cx="2844087" cy="3580325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421230"/>
            <a:ext cx="2665927" cy="3695700"/>
          </a:xfrm>
        </p:spPr>
      </p:pic>
    </p:spTree>
    <p:extLst>
      <p:ext uri="{BB962C8B-B14F-4D97-AF65-F5344CB8AC3E}">
        <p14:creationId xmlns:p14="http://schemas.microsoft.com/office/powerpoint/2010/main" val="32038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LECTURA Y ESCRITURA DE TEXTOS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3131" y="1595213"/>
            <a:ext cx="4488652" cy="5137866"/>
          </a:xfrm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125" y="1806697"/>
            <a:ext cx="4938182" cy="5190186"/>
          </a:xfrm>
        </p:spPr>
      </p:pic>
    </p:spTree>
    <p:extLst>
      <p:ext uri="{BB962C8B-B14F-4D97-AF65-F5344CB8AC3E}">
        <p14:creationId xmlns:p14="http://schemas.microsoft.com/office/powerpoint/2010/main" val="180118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CONVIVENCIA ESCOLAR Y EJERCICIOS MATEMATICOS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6" y="2159893"/>
            <a:ext cx="2707852" cy="443408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83" y="2159894"/>
            <a:ext cx="2542504" cy="44340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81" y="2159893"/>
            <a:ext cx="2658415" cy="44340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7" y="2159894"/>
            <a:ext cx="2936383" cy="44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FFFF00"/>
                </a:solidFill>
              </a:rPr>
              <a:t>Difusion</a:t>
            </a:r>
            <a:r>
              <a:rPr lang="es-MX" dirty="0" smtClean="0">
                <a:solidFill>
                  <a:srgbClr val="FFFF00"/>
                </a:solidFill>
              </a:rPr>
              <a:t> del reglamento escolar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u="sng" dirty="0" smtClean="0">
                <a:solidFill>
                  <a:srgbClr val="FFFF00"/>
                </a:solidFill>
              </a:rPr>
              <a:t>Cumplimiento de normas</a:t>
            </a:r>
            <a:endParaRPr lang="es-MX" b="1" u="sng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455312"/>
            <a:ext cx="3028950" cy="50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7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TC104033921[[fn=Damasco]]</Template>
  <TotalTime>58</TotalTime>
  <Words>27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cONSEJO tECNICO eSCOLAR  ESCUELA PRIMARIA  “RICARDO FLORES MAGON” </vt:lpstr>
      <vt:lpstr>Ejercicios y resolución de problemas matematicos</vt:lpstr>
      <vt:lpstr>LECTURA Y ESCRITURA DE TEXTOS</vt:lpstr>
      <vt:lpstr>CONVIVENCIA ESCOLAR Y EJERCICIOS MATEMATICOS</vt:lpstr>
      <vt:lpstr>Difusion del reglamento escolar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tECNICO eSCOLAR  ESCUELA PRIMARIA  “RICARDO FLORES MAGON”</dc:title>
  <dc:creator>Windows User</dc:creator>
  <cp:lastModifiedBy>Windows User</cp:lastModifiedBy>
  <cp:revision>5</cp:revision>
  <dcterms:created xsi:type="dcterms:W3CDTF">2015-02-26T14:21:53Z</dcterms:created>
  <dcterms:modified xsi:type="dcterms:W3CDTF">2015-02-26T17:47:43Z</dcterms:modified>
</cp:coreProperties>
</file>