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6B4C-8984-44CF-96FD-7163F022C6F8}" type="datetimeFigureOut">
              <a:rPr lang="es-ES" smtClean="0"/>
              <a:t>26/02/2015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2971-D574-49C4-84C9-CDC36CA2E4B3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6B4C-8984-44CF-96FD-7163F022C6F8}" type="datetimeFigureOut">
              <a:rPr lang="es-ES" smtClean="0"/>
              <a:t>26/02/2015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2971-D574-49C4-84C9-CDC36CA2E4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6B4C-8984-44CF-96FD-7163F022C6F8}" type="datetimeFigureOut">
              <a:rPr lang="es-ES" smtClean="0"/>
              <a:t>26/02/2015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2971-D574-49C4-84C9-CDC36CA2E4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6B4C-8984-44CF-96FD-7163F022C6F8}" type="datetimeFigureOut">
              <a:rPr lang="es-ES" smtClean="0"/>
              <a:t>26/02/2015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2971-D574-49C4-84C9-CDC36CA2E4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6B4C-8984-44CF-96FD-7163F022C6F8}" type="datetimeFigureOut">
              <a:rPr lang="es-ES" smtClean="0"/>
              <a:t>26/02/2015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2971-D574-49C4-84C9-CDC36CA2E4B3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6B4C-8984-44CF-96FD-7163F022C6F8}" type="datetimeFigureOut">
              <a:rPr lang="es-ES" smtClean="0"/>
              <a:t>26/02/2015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2971-D574-49C4-84C9-CDC36CA2E4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6B4C-8984-44CF-96FD-7163F022C6F8}" type="datetimeFigureOut">
              <a:rPr lang="es-ES" smtClean="0"/>
              <a:t>26/02/2015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2971-D574-49C4-84C9-CDC36CA2E4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6B4C-8984-44CF-96FD-7163F022C6F8}" type="datetimeFigureOut">
              <a:rPr lang="es-ES" smtClean="0"/>
              <a:t>26/02/2015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2971-D574-49C4-84C9-CDC36CA2E4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6B4C-8984-44CF-96FD-7163F022C6F8}" type="datetimeFigureOut">
              <a:rPr lang="es-ES" smtClean="0"/>
              <a:t>26/02/2015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2971-D574-49C4-84C9-CDC36CA2E4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6B4C-8984-44CF-96FD-7163F022C6F8}" type="datetimeFigureOut">
              <a:rPr lang="es-ES" smtClean="0"/>
              <a:t>26/02/2015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2971-D574-49C4-84C9-CDC36CA2E4B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6B4C-8984-44CF-96FD-7163F022C6F8}" type="datetimeFigureOut">
              <a:rPr lang="es-ES" smtClean="0"/>
              <a:t>26/02/2015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4F2971-D574-49C4-84C9-CDC36CA2E4B3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486B4C-8984-44CF-96FD-7163F022C6F8}" type="datetimeFigureOut">
              <a:rPr lang="es-ES" smtClean="0"/>
              <a:t>26/02/2015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4F2971-D574-49C4-84C9-CDC36CA2E4B3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1000108"/>
            <a:ext cx="7851648" cy="1285884"/>
          </a:xfrm>
        </p:spPr>
        <p:txBody>
          <a:bodyPr/>
          <a:lstStyle/>
          <a:p>
            <a:r>
              <a:rPr lang="es-ES" dirty="0" smtClean="0"/>
              <a:t>CTE: MES DE FEBRERO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2285992"/>
            <a:ext cx="7854696" cy="3643338"/>
          </a:xfrm>
        </p:spPr>
        <p:txBody>
          <a:bodyPr>
            <a:normAutofit fontScale="92500" lnSpcReduction="20000"/>
          </a:bodyPr>
          <a:lstStyle/>
          <a:p>
            <a:pPr lvl="0" algn="just"/>
            <a:endParaRPr lang="es-ES" dirty="0" smtClean="0"/>
          </a:p>
          <a:p>
            <a:pPr algn="just"/>
            <a:r>
              <a:rPr lang="es-ES" sz="1900" dirty="0" smtClean="0"/>
              <a:t> </a:t>
            </a:r>
          </a:p>
          <a:p>
            <a:pPr algn="just"/>
            <a:r>
              <a:rPr lang="es-ES" sz="1900" b="1" dirty="0" smtClean="0"/>
              <a:t>Prioridad</a:t>
            </a:r>
            <a:r>
              <a:rPr lang="es-ES" sz="1900" b="1" dirty="0" smtClean="0"/>
              <a:t>: </a:t>
            </a:r>
            <a:r>
              <a:rPr lang="es-ES" sz="1900" dirty="0" smtClean="0"/>
              <a:t>Todos </a:t>
            </a:r>
            <a:r>
              <a:rPr lang="es-ES" sz="1900" dirty="0" smtClean="0"/>
              <a:t>los alumnos consolidan su dominio de la lectura-escritura y las matemáticas de acuerdo con su grado educativo</a:t>
            </a:r>
            <a:endParaRPr lang="es-ES" sz="1900" dirty="0" smtClean="0"/>
          </a:p>
          <a:p>
            <a:pPr lvl="0" algn="just"/>
            <a:r>
              <a:rPr lang="es-ES" dirty="0" smtClean="0"/>
              <a:t>.Realizar </a:t>
            </a:r>
            <a:r>
              <a:rPr lang="es-ES" dirty="0" smtClean="0"/>
              <a:t>lectura individual en voz alta (palabras por minuto)</a:t>
            </a:r>
          </a:p>
          <a:p>
            <a:pPr lvl="0" algn="just"/>
            <a:r>
              <a:rPr lang="es-ES" dirty="0" smtClean="0"/>
              <a:t>.Elaborar </a:t>
            </a:r>
            <a:r>
              <a:rPr lang="es-ES" dirty="0" smtClean="0"/>
              <a:t>reportes de lectura y escritura: ocupando libros de la biblioteca de aula y lecturas de cada grado.</a:t>
            </a:r>
          </a:p>
          <a:p>
            <a:pPr lvl="0" algn="just"/>
            <a:r>
              <a:rPr lang="es-ES" dirty="0" smtClean="0"/>
              <a:t>.Realizar </a:t>
            </a:r>
            <a:r>
              <a:rPr lang="es-ES" dirty="0" smtClean="0"/>
              <a:t>ejercicios que impliquen operaciones básicas  para los alumnos que presenten problemas en(suma, resta, multiplicación y división)</a:t>
            </a:r>
          </a:p>
          <a:p>
            <a:pPr algn="just"/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sz="2800" dirty="0" smtClean="0"/>
              <a:t>Realizar la activación física 10 minutos antes de entrar a clases.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136" y="1935163"/>
            <a:ext cx="731572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sz="3100" dirty="0" smtClean="0"/>
              <a:t>Crear ambientes de confianza entre maestro y alumno.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136" y="1935163"/>
            <a:ext cx="731572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sz="2700" dirty="0" smtClean="0"/>
              <a:t>Organizar actividades culturales, cívicas y académicas que propicien  la motivación y participación del alumno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136" y="1935163"/>
            <a:ext cx="731572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sz="2200" dirty="0" smtClean="0"/>
              <a:t>Aplicar dinámicas  para empezar bien el día que motiven al alumno a participar.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136" y="1935163"/>
            <a:ext cx="731572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 </a:t>
            </a: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sz="2700" b="1" dirty="0" smtClean="0"/>
              <a:t>Prioridad</a:t>
            </a:r>
            <a:r>
              <a:rPr lang="es-ES" sz="2700" b="1" dirty="0" smtClean="0"/>
              <a:t>: </a:t>
            </a:r>
            <a:r>
              <a:rPr lang="es-ES" sz="2700" dirty="0" smtClean="0"/>
              <a:t>Conversemos </a:t>
            </a:r>
            <a:r>
              <a:rPr lang="es-ES" sz="2700" dirty="0" smtClean="0"/>
              <a:t>sobre las maneras de establecer y hacer cumplir las normas en la escuela.</a:t>
            </a:r>
            <a:br>
              <a:rPr lang="es-ES" sz="2700" dirty="0" smtClean="0"/>
            </a:br>
            <a:endParaRPr lang="es-ES" sz="27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Difundir las normas del reglamento escolar para crear ambientes favorables.</a:t>
            </a:r>
          </a:p>
          <a:p>
            <a:pPr lvl="0"/>
            <a:r>
              <a:rPr lang="es-ES" dirty="0" smtClean="0"/>
              <a:t>Establecer estrategias para regular las conductas de los alumnos mediante el programa de tiempo completo.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78760" y="1484315"/>
            <a:ext cx="578648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357322"/>
          </a:xfrm>
        </p:spPr>
        <p:txBody>
          <a:bodyPr>
            <a:normAutofit fontScale="90000"/>
          </a:bodyPr>
          <a:lstStyle/>
          <a:p>
            <a:pPr lvl="0"/>
            <a:r>
              <a:rPr lang="es-ES" sz="3100" dirty="0" smtClean="0"/>
              <a:t>Realizar lectura individual en voz alta (palabras por minuto</a:t>
            </a:r>
            <a:r>
              <a:rPr lang="es-ES" sz="3100" dirty="0" smtClean="0"/>
              <a:t>).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7429552" cy="513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sz="2200" dirty="0" smtClean="0"/>
              <a:t>Elaborar reportes de lectura y escritura: ocupando libros de la biblioteca de aula y lecturas de cada grado.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124" y="1643063"/>
            <a:ext cx="731572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sz="2200" dirty="0" smtClean="0"/>
              <a:t>Realizar ejercicios que impliquen operaciones básicas  para los alumnos que presenten problemas en(suma, resta, multiplicación y división)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136" y="1935163"/>
            <a:ext cx="731572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Prioridad:</a:t>
            </a:r>
            <a:r>
              <a:rPr lang="es-ES" dirty="0" smtClean="0"/>
              <a:t> Convivencia escolar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Realizar reuniones con padres de familia para informarles sobre los problemas de aprendizaje que presentan los alumnos.</a:t>
            </a:r>
          </a:p>
          <a:p>
            <a:pPr lvl="0"/>
            <a:r>
              <a:rPr lang="es-ES" dirty="0" smtClean="0"/>
              <a:t>Organizar convivencia con la comunidad escolar para fortalecerlos lazos de amistad (14 de febrero)</a:t>
            </a:r>
          </a:p>
          <a:p>
            <a:pPr lvl="0"/>
            <a:r>
              <a:rPr lang="es-ES" dirty="0" smtClean="0"/>
              <a:t>Realizar un control de la participación de los padres sobre las actividades académicas y el aprovechamiento escolar.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sz="2200" dirty="0" smtClean="0"/>
              <a:t>Realizar reuniones con padres de familia para informarles sobre los problemas de aprendizaje que presentan los alumnos.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136" y="1935163"/>
            <a:ext cx="731572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sz="2700" dirty="0" smtClean="0"/>
              <a:t>Organizar convivencia con la comunidad escolar para fortalecerlos lazos de amistad (14 de febrero)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07388" y="1555753"/>
            <a:ext cx="492922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sz="2200" dirty="0" smtClean="0"/>
              <a:t>Realizar un control de la participación de los padres sobre las actividades académicas y el aprovechamiento escolar.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136" y="1935163"/>
            <a:ext cx="731572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i="1" dirty="0" smtClean="0"/>
              <a:t> 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 </a:t>
            </a:r>
            <a:br>
              <a:rPr lang="es-ES" sz="2000" dirty="0" smtClean="0"/>
            </a:br>
            <a:r>
              <a:rPr lang="es-ES" sz="2000" b="1" dirty="0" err="1" smtClean="0"/>
              <a:t>Prioridad:</a:t>
            </a:r>
            <a:r>
              <a:rPr lang="es-ES" sz="2000" dirty="0" err="1" smtClean="0"/>
              <a:t>Las</a:t>
            </a:r>
            <a:r>
              <a:rPr lang="es-ES" sz="2000" dirty="0" smtClean="0"/>
              <a:t> actividades propuestas lograron que todos los alumnos participaran en el trabajo de la clase. </a:t>
            </a:r>
            <a:br>
              <a:rPr lang="es-ES" sz="2000" dirty="0" smtClean="0"/>
            </a:br>
            <a:endParaRPr lang="es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s-ES" dirty="0" smtClean="0"/>
              <a:t>Aplicar dinámicas  para empezar bien el día que motiven al alumno a participar.</a:t>
            </a:r>
          </a:p>
          <a:p>
            <a:pPr>
              <a:buNone/>
            </a:pPr>
            <a:endParaRPr lang="es-ES" dirty="0" smtClean="0"/>
          </a:p>
          <a:p>
            <a:pPr lvl="0"/>
            <a:r>
              <a:rPr lang="es-ES" dirty="0" smtClean="0"/>
              <a:t>Realizar la activación física 10 minutos antes de entrar a clases.</a:t>
            </a:r>
          </a:p>
          <a:p>
            <a:pPr>
              <a:buNone/>
            </a:pPr>
            <a:endParaRPr lang="es-ES" dirty="0" smtClean="0"/>
          </a:p>
          <a:p>
            <a:pPr lvl="0"/>
            <a:r>
              <a:rPr lang="es-ES" dirty="0" smtClean="0"/>
              <a:t>Crear ambientes de confianza entre maestro y alumno.</a:t>
            </a:r>
          </a:p>
          <a:p>
            <a:pPr>
              <a:buNone/>
            </a:pPr>
            <a:endParaRPr lang="es-ES" dirty="0" smtClean="0"/>
          </a:p>
          <a:p>
            <a:pPr lvl="0"/>
            <a:r>
              <a:rPr lang="es-ES" dirty="0" smtClean="0"/>
              <a:t>Organizar actividades culturales, cívicas y académicas que propicien  la motivación y participación del alumno</a:t>
            </a:r>
          </a:p>
          <a:p>
            <a:pPr>
              <a:buNone/>
            </a:pPr>
            <a:endParaRPr lang="es-ES" dirty="0" smtClean="0"/>
          </a:p>
          <a:p>
            <a:pPr lvl="0"/>
            <a:r>
              <a:rPr lang="es-ES" dirty="0" smtClean="0"/>
              <a:t>Lectura de un texto literario al término del acto cívico.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</TotalTime>
  <Words>302</Words>
  <Application>Microsoft Office PowerPoint</Application>
  <PresentationFormat>Presentación en pantalla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Flujo</vt:lpstr>
      <vt:lpstr>CTE: MES DE FEBRERO</vt:lpstr>
      <vt:lpstr>Realizar lectura individual en voz alta (palabras por minuto). </vt:lpstr>
      <vt:lpstr>Elaborar reportes de lectura y escritura: ocupando libros de la biblioteca de aula y lecturas de cada grado. </vt:lpstr>
      <vt:lpstr>Realizar ejercicios que impliquen operaciones básicas  para los alumnos que presenten problemas en(suma, resta, multiplicación y división) </vt:lpstr>
      <vt:lpstr>Prioridad: Convivencia escolar </vt:lpstr>
      <vt:lpstr>Realizar reuniones con padres de familia para informarles sobre los problemas de aprendizaje que presentan los alumnos. </vt:lpstr>
      <vt:lpstr>Organizar convivencia con la comunidad escolar para fortalecerlos lazos de amistad (14 de febrero) </vt:lpstr>
      <vt:lpstr>Realizar un control de la participación de los padres sobre las actividades académicas y el aprovechamiento escolar. </vt:lpstr>
      <vt:lpstr>    Prioridad:Las actividades propuestas lograron que todos los alumnos participaran en el trabajo de la clase.  </vt:lpstr>
      <vt:lpstr>Realizar la activación física 10 minutos antes de entrar a clases. </vt:lpstr>
      <vt:lpstr>Crear ambientes de confianza entre maestro y alumno. </vt:lpstr>
      <vt:lpstr>Organizar actividades culturales, cívicas y académicas que propicien  la motivación y participación del alumno </vt:lpstr>
      <vt:lpstr>Aplicar dinámicas  para empezar bien el día que motiven al alumno a participar. </vt:lpstr>
      <vt:lpstr>  Prioridad: Conversemos sobre las maneras de establecer y hacer cumplir las normas en la escuela. 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CTE: MES DE FEBRERO</dc:title>
  <dc:creator>LANIX NEURON</dc:creator>
  <cp:lastModifiedBy>LANIX NEURON</cp:lastModifiedBy>
  <cp:revision>5</cp:revision>
  <dcterms:created xsi:type="dcterms:W3CDTF">2015-02-26T20:22:45Z</dcterms:created>
  <dcterms:modified xsi:type="dcterms:W3CDTF">2015-02-26T21:09:24Z</dcterms:modified>
</cp:coreProperties>
</file>